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64" r:id="rId4"/>
  </p:sldMasterIdLst>
  <p:notesMasterIdLst>
    <p:notesMasterId r:id="rId10"/>
  </p:notesMasterIdLst>
  <p:sldIdLst>
    <p:sldId id="256" r:id="rId5"/>
    <p:sldId id="261" r:id="rId6"/>
    <p:sldId id="262" r:id="rId7"/>
    <p:sldId id="263" r:id="rId8"/>
    <p:sldId id="264" r:id="rId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文字, 白板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2255573" y="476672"/>
            <a:ext cx="8279077" cy="91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墙壁, 室内&#10;&#10;已生成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文字, 白板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2255573" y="476672"/>
            <a:ext cx="8279077" cy="91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墙壁, 室内&#10;&#10;已生成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5" Type="http://schemas.openxmlformats.org/officeDocument/2006/relationships/theme" Target="../theme/theme3.xml"/><Relationship Id="rId14" Type="http://schemas.openxmlformats.org/officeDocument/2006/relationships/image" Target="../media/image3.png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哈哈哈哈或或或或或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5.jpeg"/><Relationship Id="rId2" Type="http://schemas.openxmlformats.org/officeDocument/2006/relationships/hyperlink" Target="aicar(1).mp4" TargetMode="Externa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AIcar</a:t>
            </a:r>
            <a:r>
              <a:rPr lang="zh-CN" altLang="en-US"/>
              <a:t>进度展示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585845" y="934720"/>
            <a:ext cx="802449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1</a:t>
            </a:r>
            <a:r>
              <a:rPr lang="zh-CN" altLang="en-US" sz="3600"/>
              <a:t>、完成进度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r>
              <a:rPr lang="en-US" altLang="zh-CN" sz="3600"/>
              <a:t>2</a:t>
            </a:r>
            <a:r>
              <a:rPr lang="zh-CN" altLang="en-US" sz="3600"/>
              <a:t>、遇到的问题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r>
              <a:rPr lang="en-US" altLang="zh-CN" sz="3600">
                <a:sym typeface="+mn-ea"/>
              </a:rPr>
              <a:t>3</a:t>
            </a:r>
            <a:r>
              <a:rPr lang="zh-CN" altLang="en-US" sz="3600">
                <a:sym typeface="+mn-ea"/>
              </a:rPr>
              <a:t>、后续的工作</a:t>
            </a:r>
            <a:endParaRPr lang="zh-CN" altLang="en-US" sz="3600">
              <a:sym typeface="+mn-ea"/>
            </a:endParaRPr>
          </a:p>
          <a:p>
            <a:endParaRPr lang="zh-CN" altLang="en-US"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052955" y="283210"/>
            <a:ext cx="7914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完成进度</a:t>
            </a:r>
            <a:endParaRPr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1278255" y="1051560"/>
            <a:ext cx="90347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　　</a:t>
            </a:r>
            <a:r>
              <a:rPr lang="zh-CN" altLang="en-US" sz="2800"/>
              <a:t>完成了小车组装，接线、焊接和基本代码烧录工作</a:t>
            </a:r>
            <a:r>
              <a:rPr lang="zh-CN" altLang="en-US" sz="3200"/>
              <a:t>。</a:t>
            </a:r>
            <a:endParaRPr lang="en-US" altLang="zh-CN" sz="3200"/>
          </a:p>
        </p:txBody>
      </p:sp>
      <p:sp>
        <p:nvSpPr>
          <p:cNvPr id="6" name="文本框 5">
            <a:hlinkClick r:id="rId2" tooltip="" action="ppaction://hlinkfile"/>
          </p:cNvPr>
          <p:cNvSpPr txBox="1"/>
          <p:nvPr/>
        </p:nvSpPr>
        <p:spPr>
          <a:xfrm>
            <a:off x="8673465" y="5685790"/>
            <a:ext cx="24650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5"/>
                </a:solidFill>
              </a:rPr>
              <a:t>小车运行视频</a:t>
            </a:r>
            <a:endParaRPr lang="zh-CN" altLang="en-US" sz="2800">
              <a:solidFill>
                <a:schemeClr val="accent5"/>
              </a:solidFill>
            </a:endParaRPr>
          </a:p>
        </p:txBody>
      </p:sp>
      <p:pic>
        <p:nvPicPr>
          <p:cNvPr id="7" name="图片 6" descr="2374682573916532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795" y="1635125"/>
            <a:ext cx="6096635" cy="45726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52600" y="824230"/>
            <a:ext cx="78943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遇到的问题</a:t>
            </a:r>
            <a:endParaRPr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1873250" y="1609725"/>
            <a:ext cx="844550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１、小车零件尺寸大小不对，无法正常拼装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２、小车电子版焊脚过长导致无法拼装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３、安装蓝牙的时候不小心把０号和１号柱头焊接在了一起，导致后续程序无法正常烧录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４、马达正负极需要调整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５、马达连接头焊接的不好导致接触不良，两轮功率输出不同，无法正常行走</a:t>
            </a:r>
            <a:endParaRPr lang="zh-CN" alt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52600" y="824230"/>
            <a:ext cx="78943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后续的工作</a:t>
            </a:r>
            <a:endParaRPr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1952625" y="2085975"/>
            <a:ext cx="844550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１、固定小车各个零件。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２、完成小车蓝牙设备的组装，确保其正确运行，同时完成遥控设备的编程，实现对小车的遥控。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３、改进小车的躲避障碍物的程序，完成初步的神经网络的构建。</a:t>
            </a:r>
            <a:endParaRPr lang="zh-CN" altLang="en-US" sz="2400"/>
          </a:p>
          <a:p>
            <a:endParaRPr lang="zh-CN" altLang="en-US"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</Words>
  <Application>WPS 演示</Application>
  <PresentationFormat>宽屏</PresentationFormat>
  <Paragraphs>40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</vt:i4>
      </vt:variant>
    </vt:vector>
  </HeadingPairs>
  <TitlesOfParts>
    <vt:vector size="15" baseType="lpstr">
      <vt:lpstr>Arial</vt:lpstr>
      <vt:lpstr>宋体</vt:lpstr>
      <vt:lpstr>Wingdings</vt:lpstr>
      <vt:lpstr>Calibri Light</vt:lpstr>
      <vt:lpstr>微软雅黑</vt:lpstr>
      <vt:lpstr>Arial Unicode MS</vt:lpstr>
      <vt:lpstr>Calibri</vt:lpstr>
      <vt:lpstr>2_Office 主题</vt:lpstr>
      <vt:lpstr>Office 主题</vt:lpstr>
      <vt:lpstr>1_Office 主题</vt:lpstr>
      <vt:lpstr>AIcar进度展示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lrc</dc:creator>
  <cp:lastModifiedBy>lrc</cp:lastModifiedBy>
  <cp:revision>5</cp:revision>
  <dcterms:created xsi:type="dcterms:W3CDTF">2017-10-08T15:39:00Z</dcterms:created>
  <dcterms:modified xsi:type="dcterms:W3CDTF">2017-10-08T16:24:00Z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